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57" r:id="rId4"/>
    <p:sldId id="267" r:id="rId5"/>
    <p:sldId id="268" r:id="rId6"/>
    <p:sldId id="264" r:id="rId7"/>
    <p:sldId id="258" r:id="rId8"/>
    <p:sldId id="260" r:id="rId9"/>
    <p:sldId id="259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>
        <p:scale>
          <a:sx n="86" d="100"/>
          <a:sy n="86" d="100"/>
        </p:scale>
        <p:origin x="2136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B8B33-12F8-E04D-A789-944BD97824EA}" type="datetimeFigureOut">
              <a:rPr lang="en-US" smtClean="0"/>
              <a:t>10/4/16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B04BA-5084-964E-B31C-46107D65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27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Distribute the cipher wheel handout printed on thin card, together with scissors and paper fasteners. Get the class to cut them out and assemble</a:t>
            </a:r>
            <a:r>
              <a:rPr lang="en-US" baseline="0" dirty="0" smtClean="0"/>
              <a:t> them as above.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B04BA-5084-964E-B31C-46107D65F0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8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D640-4BFE-3544-A704-D584E021D10C}" type="datetimeFigureOut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DB0-28AA-8544-90CC-28EAE0CD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D640-4BFE-3544-A704-D584E021D10C}" type="datetimeFigureOut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DB0-28AA-8544-90CC-28EAE0CD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D640-4BFE-3544-A704-D584E021D10C}" type="datetimeFigureOut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DB0-28AA-8544-90CC-28EAE0CD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94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D640-4BFE-3544-A704-D584E021D10C}" type="datetimeFigureOut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DB0-28AA-8544-90CC-28EAE0CD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D640-4BFE-3544-A704-D584E021D10C}" type="datetimeFigureOut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DB0-28AA-8544-90CC-28EAE0CD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53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D640-4BFE-3544-A704-D584E021D10C}" type="datetimeFigureOut">
              <a:rPr lang="en-US" smtClean="0"/>
              <a:t>10/4/16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DB0-28AA-8544-90CC-28EAE0CD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5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D640-4BFE-3544-A704-D584E021D10C}" type="datetimeFigureOut">
              <a:rPr lang="en-US" smtClean="0"/>
              <a:t>10/4/16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DB0-28AA-8544-90CC-28EAE0CD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01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D640-4BFE-3544-A704-D584E021D10C}" type="datetimeFigureOut">
              <a:rPr lang="en-US" smtClean="0"/>
              <a:t>10/4/16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DB0-28AA-8544-90CC-28EAE0CD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8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D640-4BFE-3544-A704-D584E021D10C}" type="datetimeFigureOut">
              <a:rPr lang="en-US" smtClean="0"/>
              <a:t>10/4/16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DB0-28AA-8544-90CC-28EAE0CD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66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D640-4BFE-3544-A704-D584E021D10C}" type="datetimeFigureOut">
              <a:rPr lang="en-US" smtClean="0"/>
              <a:t>10/4/16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DB0-28AA-8544-90CC-28EAE0CD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3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D640-4BFE-3544-A704-D584E021D10C}" type="datetimeFigureOut">
              <a:rPr lang="en-US" smtClean="0"/>
              <a:t>10/4/16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DB0-28AA-8544-90CC-28EAE0CD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75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FD640-4BFE-3544-A704-D584E021D10C}" type="datetimeFigureOut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8FDB0-28AA-8544-90CC-28EAE0CD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National Cipher Challenge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A beginner’s guide to codes and ciphers</a:t>
            </a:r>
          </a:p>
          <a:p>
            <a:r>
              <a:rPr lang="en-US" sz="3600" smtClean="0"/>
              <a:t>Part 1, the Caesar shift cipher and pattern detection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940" y="138913"/>
            <a:ext cx="3888059" cy="98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8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030" y="1690688"/>
            <a:ext cx="1154305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dirty="0" smtClean="0">
                <a:solidFill>
                  <a:srgbClr val="FF0000"/>
                </a:solidFill>
                <a:latin typeface="Telegram-HPLHS" charset="0"/>
                <a:ea typeface="Telegram-HPLHS" charset="0"/>
                <a:cs typeface="Telegram-HPLHS" charset="0"/>
              </a:rPr>
              <a:t>The easiest method of enciphering a text message is to replace each character by another using a fixed rule, so for example every letter a may be replaced by d, and every letter b by the letter e and so on. </a:t>
            </a:r>
            <a:endParaRPr lang="en-GB" sz="4000" dirty="0">
              <a:latin typeface="Telegram-HPLHS" charset="0"/>
              <a:ea typeface="Telegram-HPLHS" charset="0"/>
              <a:cs typeface="Telegram-HPLHS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5532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6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most famous cryptographer in history?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900" y="2006600"/>
            <a:ext cx="33782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most famous cryptographer in history?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900" y="2006600"/>
            <a:ext cx="33782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5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most famous cryptographer in history?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900" y="2006600"/>
            <a:ext cx="3378200" cy="28448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200" y="51673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Julius Caesar invented (or at least used)</a:t>
            </a:r>
          </a:p>
          <a:p>
            <a:r>
              <a:rPr lang="en-US" dirty="0" smtClean="0"/>
              <a:t>The Caesar shift cipher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44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Word </a:t>
            </a:r>
            <a:r>
              <a:rPr lang="en-US" dirty="0"/>
              <a:t>shape really helps a lot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031" y="1690688"/>
            <a:ext cx="1114393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dirty="0">
                <a:latin typeface="Telegram-HPLHS" charset="0"/>
                <a:ea typeface="Telegram-HPLHS" charset="0"/>
                <a:cs typeface="Telegram-HPLHS" charset="0"/>
              </a:rPr>
              <a:t>WKH HDVLHVW PHWKRG RI HQFLSKHULQJ D WHAW PHVVDJH LV WR UHSODFH HDFK FKDUDFWHU EB DQRWKHU XVLQJ D ILAHG UXOH, VR IRU HADPSOH HYHUB OHWWHU D PDB EH UHSODFHG EB G, DQG HYHUB OHWWHU E EB WKH OHWWHU H DQG VR </a:t>
            </a:r>
            <a:r>
              <a:rPr lang="en-GB" sz="4000" dirty="0" smtClean="0">
                <a:latin typeface="Telegram-HPLHS" charset="0"/>
                <a:ea typeface="Telegram-HPLHS" charset="0"/>
                <a:cs typeface="Telegram-HPLHS" charset="0"/>
              </a:rPr>
              <a:t>RQ</a:t>
            </a:r>
            <a:r>
              <a:rPr lang="en-GB" sz="4000" dirty="0">
                <a:latin typeface="Telegram-HPLHS" charset="0"/>
                <a:ea typeface="Telegram-HPLHS" charset="0"/>
                <a:cs typeface="Telegram-HPLHS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652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</a:t>
            </a:r>
            <a:r>
              <a:rPr lang="en-US" dirty="0" smtClean="0"/>
              <a:t> most common 3 letter word?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031" y="1690688"/>
            <a:ext cx="1114393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dirty="0">
                <a:solidFill>
                  <a:srgbClr val="FF0000"/>
                </a:solidFill>
                <a:latin typeface="Telegram-HPLHS" charset="0"/>
                <a:ea typeface="Telegram-HPLHS" charset="0"/>
                <a:cs typeface="Telegram-HPLHS" charset="0"/>
              </a:rPr>
              <a:t>WKH</a:t>
            </a:r>
            <a:r>
              <a:rPr lang="en-GB" sz="4000" dirty="0">
                <a:latin typeface="Telegram-HPLHS" charset="0"/>
                <a:ea typeface="Telegram-HPLHS" charset="0"/>
                <a:cs typeface="Telegram-HPLHS" charset="0"/>
              </a:rPr>
              <a:t> HDVLHVW PHWKRG RI </a:t>
            </a:r>
            <a:r>
              <a:rPr lang="en-GB" sz="4000" dirty="0" smtClean="0">
                <a:latin typeface="Telegram-HPLHS" charset="0"/>
                <a:ea typeface="Telegram-HPLHS" charset="0"/>
                <a:cs typeface="Telegram-HPLHS" charset="0"/>
              </a:rPr>
              <a:t>HQFLSKHULQJ </a:t>
            </a:r>
            <a:r>
              <a:rPr lang="en-GB" sz="4000" dirty="0">
                <a:latin typeface="Telegram-HPLHS" charset="0"/>
                <a:ea typeface="Telegram-HPLHS" charset="0"/>
                <a:cs typeface="Telegram-HPLHS" charset="0"/>
              </a:rPr>
              <a:t>D WHAW PHVVDJH LV WR UHSODFH HDFK FKDUDFWHU EB DQRWKHU XVLQJ D ILAHG UXOH, VR IRU HADPSOH HYHUB OHWWHU D PDB EH UHSODFHG EB G, DQG HYHUB OHWWHU E EB </a:t>
            </a:r>
            <a:r>
              <a:rPr lang="en-GB" sz="4000" dirty="0">
                <a:solidFill>
                  <a:srgbClr val="FF0000"/>
                </a:solidFill>
                <a:latin typeface="Telegram-HPLHS" charset="0"/>
                <a:ea typeface="Telegram-HPLHS" charset="0"/>
                <a:cs typeface="Telegram-HPLHS" charset="0"/>
              </a:rPr>
              <a:t>WKH</a:t>
            </a:r>
            <a:r>
              <a:rPr lang="en-GB" sz="4000" dirty="0">
                <a:latin typeface="Telegram-HPLHS" charset="0"/>
                <a:ea typeface="Telegram-HPLHS" charset="0"/>
                <a:cs typeface="Telegram-HPLHS" charset="0"/>
              </a:rPr>
              <a:t> OHWWHU H DQG VR </a:t>
            </a:r>
            <a:r>
              <a:rPr lang="en-GB" sz="4000" dirty="0" smtClean="0">
                <a:latin typeface="Telegram-HPLHS" charset="0"/>
                <a:ea typeface="Telegram-HPLHS" charset="0"/>
                <a:cs typeface="Telegram-HPLHS" charset="0"/>
              </a:rPr>
              <a:t>RQ</a:t>
            </a:r>
            <a:r>
              <a:rPr lang="en-GB" sz="4000" dirty="0">
                <a:latin typeface="Telegram-HPLHS" charset="0"/>
                <a:ea typeface="Telegram-HPLHS" charset="0"/>
                <a:cs typeface="Telegram-HPLHS" charset="0"/>
              </a:rPr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5532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So maybe W -&gt;</a:t>
            </a:r>
            <a:r>
              <a:rPr lang="en-US" dirty="0" smtClean="0">
                <a:solidFill>
                  <a:srgbClr val="FF0000"/>
                </a:solidFill>
              </a:rPr>
              <a:t> t, </a:t>
            </a:r>
            <a:r>
              <a:rPr lang="en-US" dirty="0" smtClean="0"/>
              <a:t>K -&gt; </a:t>
            </a:r>
            <a:r>
              <a:rPr lang="en-US" dirty="0" smtClean="0">
                <a:solidFill>
                  <a:srgbClr val="FF0000"/>
                </a:solidFill>
              </a:rPr>
              <a:t>h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H -&gt;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8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70623" y="838200"/>
            <a:ext cx="470691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Lining up the cipher wheel so that </a:t>
            </a:r>
            <a:r>
              <a:rPr lang="en-US" sz="2400" dirty="0" smtClean="0">
                <a:solidFill>
                  <a:srgbClr val="FF0000"/>
                </a:solidFill>
              </a:rPr>
              <a:t>T</a:t>
            </a:r>
            <a:r>
              <a:rPr lang="en-US" sz="2400" dirty="0" smtClean="0"/>
              <a:t> matches with W we see </a:t>
            </a:r>
            <a:r>
              <a:rPr lang="en-US" sz="2400" dirty="0" smtClean="0">
                <a:solidFill>
                  <a:srgbClr val="FF0000"/>
                </a:solidFill>
              </a:rPr>
              <a:t>H</a:t>
            </a:r>
            <a:r>
              <a:rPr lang="en-US" sz="2400" dirty="0" smtClean="0"/>
              <a:t> matching with K and </a:t>
            </a:r>
            <a:r>
              <a:rPr lang="en-US" sz="2400" dirty="0" smtClean="0">
                <a:solidFill>
                  <a:srgbClr val="FF0000"/>
                </a:solidFill>
              </a:rPr>
              <a:t>E</a:t>
            </a:r>
            <a:r>
              <a:rPr lang="en-US" sz="2400" dirty="0" smtClean="0"/>
              <a:t> with H.  A matches to </a:t>
            </a:r>
            <a:r>
              <a:rPr lang="en-US" sz="2400" dirty="0" smtClean="0">
                <a:solidFill>
                  <a:srgbClr val="FF0000"/>
                </a:solidFill>
              </a:rPr>
              <a:t>D</a:t>
            </a:r>
            <a:r>
              <a:rPr lang="en-US" sz="2400" dirty="0" smtClean="0"/>
              <a:t> so we guess that the cipher we need is a shift by 3.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(We need to be careful to match the plain text on the outer ring with the </a:t>
            </a:r>
            <a:r>
              <a:rPr lang="en-US" sz="2400" dirty="0" err="1" smtClean="0"/>
              <a:t>ciphertext</a:t>
            </a:r>
            <a:r>
              <a:rPr lang="en-US" sz="2400" dirty="0" smtClean="0"/>
              <a:t> on the inner ring.)</a:t>
            </a:r>
          </a:p>
          <a:p>
            <a:endParaRPr lang="en-US" sz="2400" dirty="0"/>
          </a:p>
          <a:p>
            <a:r>
              <a:rPr lang="en-US" sz="2400" dirty="0" smtClean="0"/>
              <a:t>You can now use the cipher wheel to decrypt the rest of the message.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0" y="703367"/>
            <a:ext cx="5163312" cy="516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2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which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030" y="1690688"/>
            <a:ext cx="1154305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dirty="0" smtClean="0">
                <a:solidFill>
                  <a:srgbClr val="FF0000"/>
                </a:solidFill>
                <a:latin typeface="Telegram-HPLHS" charset="0"/>
                <a:ea typeface="Telegram-HPLHS" charset="0"/>
                <a:cs typeface="Telegram-HPLHS" charset="0"/>
              </a:rPr>
              <a:t>the</a:t>
            </a:r>
            <a:r>
              <a:rPr lang="en-GB" sz="4000" dirty="0" smtClean="0">
                <a:latin typeface="Telegram-HPLHS" charset="0"/>
                <a:ea typeface="Telegram-HPLHS" charset="0"/>
                <a:cs typeface="Telegram-HPLHS" charset="0"/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  <a:latin typeface="Telegram-HPLHS" charset="0"/>
                <a:ea typeface="Telegram-HPLHS" charset="0"/>
                <a:cs typeface="Telegram-HPLHS" charset="0"/>
              </a:rPr>
              <a:t>e</a:t>
            </a:r>
            <a:r>
              <a:rPr lang="en-GB" sz="4000" dirty="0" err="1" smtClean="0">
                <a:latin typeface="Telegram-HPLHS" charset="0"/>
                <a:ea typeface="Telegram-HPLHS" charset="0"/>
                <a:cs typeface="Telegram-HPLHS" charset="0"/>
              </a:rPr>
              <a:t>DVL</a:t>
            </a:r>
            <a:r>
              <a:rPr lang="en-GB" sz="4000" dirty="0" err="1" smtClean="0">
                <a:solidFill>
                  <a:srgbClr val="FF0000"/>
                </a:solidFill>
                <a:latin typeface="Telegram-HPLHS" charset="0"/>
                <a:ea typeface="Telegram-HPLHS" charset="0"/>
                <a:cs typeface="Telegram-HPLHS" charset="0"/>
              </a:rPr>
              <a:t>e</a:t>
            </a:r>
            <a:r>
              <a:rPr lang="en-GB" sz="4000" dirty="0" err="1" smtClean="0">
                <a:latin typeface="Telegram-HPLHS" charset="0"/>
                <a:ea typeface="Telegram-HPLHS" charset="0"/>
                <a:cs typeface="Telegram-HPLHS" charset="0"/>
              </a:rPr>
              <a:t>V</a:t>
            </a:r>
            <a:r>
              <a:rPr lang="en-GB" sz="4000" dirty="0" err="1" smtClean="0">
                <a:solidFill>
                  <a:srgbClr val="FF0000"/>
                </a:solidFill>
                <a:latin typeface="Telegram-HPLHS" charset="0"/>
                <a:ea typeface="Telegram-HPLHS" charset="0"/>
                <a:cs typeface="Telegram-HPLHS" charset="0"/>
              </a:rPr>
              <a:t>t</a:t>
            </a:r>
            <a:r>
              <a:rPr lang="en-GB" sz="4000" dirty="0" smtClean="0">
                <a:latin typeface="Telegram-HPLHS" charset="0"/>
                <a:ea typeface="Telegram-HPLHS" charset="0"/>
                <a:cs typeface="Telegram-HPLHS" charset="0"/>
              </a:rPr>
              <a:t> </a:t>
            </a:r>
            <a:r>
              <a:rPr lang="en-GB" sz="4000" dirty="0" err="1" smtClean="0">
                <a:latin typeface="Telegram-HPLHS" charset="0"/>
                <a:ea typeface="Telegram-HPLHS" charset="0"/>
                <a:cs typeface="Telegram-HPLHS" charset="0"/>
              </a:rPr>
              <a:t>P</a:t>
            </a:r>
            <a:r>
              <a:rPr lang="en-GB" sz="4000" dirty="0" err="1" smtClean="0">
                <a:solidFill>
                  <a:srgbClr val="FF0000"/>
                </a:solidFill>
                <a:latin typeface="Telegram-HPLHS" charset="0"/>
                <a:ea typeface="Telegram-HPLHS" charset="0"/>
                <a:cs typeface="Telegram-HPLHS" charset="0"/>
              </a:rPr>
              <a:t>eth</a:t>
            </a:r>
            <a:r>
              <a:rPr lang="en-GB" sz="4000" dirty="0" err="1" smtClean="0">
                <a:latin typeface="Telegram-HPLHS" charset="0"/>
                <a:ea typeface="Telegram-HPLHS" charset="0"/>
                <a:cs typeface="Telegram-HPLHS" charset="0"/>
              </a:rPr>
              <a:t>RG</a:t>
            </a:r>
            <a:r>
              <a:rPr lang="en-GB" sz="4000" dirty="0" smtClean="0">
                <a:latin typeface="Telegram-HPLHS" charset="0"/>
                <a:ea typeface="Telegram-HPLHS" charset="0"/>
                <a:cs typeface="Telegram-HPLHS" charset="0"/>
              </a:rPr>
              <a:t> </a:t>
            </a:r>
            <a:r>
              <a:rPr lang="en-GB" sz="4000" dirty="0">
                <a:latin typeface="Telegram-HPLHS" charset="0"/>
                <a:ea typeface="Telegram-HPLHS" charset="0"/>
                <a:cs typeface="Telegram-HPLHS" charset="0"/>
              </a:rPr>
              <a:t>RI </a:t>
            </a:r>
            <a:r>
              <a:rPr lang="en-GB" sz="4000" dirty="0" err="1" smtClean="0">
                <a:solidFill>
                  <a:srgbClr val="FF0000"/>
                </a:solidFill>
                <a:latin typeface="Telegram-HPLHS" charset="0"/>
                <a:ea typeface="Telegram-HPLHS" charset="0"/>
                <a:cs typeface="Telegram-HPLHS" charset="0"/>
              </a:rPr>
              <a:t>e</a:t>
            </a:r>
            <a:r>
              <a:rPr lang="en-GB" sz="4000" dirty="0" err="1" smtClean="0">
                <a:latin typeface="Telegram-HPLHS" charset="0"/>
                <a:ea typeface="Telegram-HPLHS" charset="0"/>
                <a:cs typeface="Telegram-HPLHS" charset="0"/>
              </a:rPr>
              <a:t>QFLS</a:t>
            </a:r>
            <a:r>
              <a:rPr lang="en-GB" sz="4000" dirty="0" err="1" smtClean="0">
                <a:solidFill>
                  <a:srgbClr val="FF0000"/>
                </a:solidFill>
                <a:latin typeface="Telegram-HPLHS" charset="0"/>
                <a:ea typeface="Telegram-HPLHS" charset="0"/>
                <a:cs typeface="Telegram-HPLHS" charset="0"/>
              </a:rPr>
              <a:t>He</a:t>
            </a:r>
            <a:r>
              <a:rPr lang="en-GB" sz="4000" dirty="0" err="1" smtClean="0">
                <a:latin typeface="Telegram-HPLHS" charset="0"/>
                <a:ea typeface="Telegram-HPLHS" charset="0"/>
                <a:cs typeface="Telegram-HPLHS" charset="0"/>
              </a:rPr>
              <a:t>ULQJ</a:t>
            </a:r>
            <a:r>
              <a:rPr lang="en-GB" sz="4000" dirty="0" smtClean="0">
                <a:latin typeface="Telegram-HPLHS" charset="0"/>
                <a:ea typeface="Telegram-HPLHS" charset="0"/>
                <a:cs typeface="Telegram-HPLHS" charset="0"/>
              </a:rPr>
              <a:t> </a:t>
            </a:r>
            <a:r>
              <a:rPr lang="en-GB" sz="4000" dirty="0">
                <a:latin typeface="Telegram-HPLHS" charset="0"/>
                <a:ea typeface="Telegram-HPLHS" charset="0"/>
                <a:cs typeface="Telegram-HPLHS" charset="0"/>
              </a:rPr>
              <a:t>D </a:t>
            </a:r>
            <a:r>
              <a:rPr lang="en-GB" sz="4000" dirty="0" err="1" smtClean="0">
                <a:solidFill>
                  <a:srgbClr val="FF0000"/>
                </a:solidFill>
                <a:latin typeface="Telegram-HPLHS" charset="0"/>
                <a:ea typeface="Telegram-HPLHS" charset="0"/>
                <a:cs typeface="Telegram-HPLHS" charset="0"/>
              </a:rPr>
              <a:t>te</a:t>
            </a:r>
            <a:r>
              <a:rPr lang="en-GB" sz="4000" dirty="0" err="1" smtClean="0">
                <a:latin typeface="Telegram-HPLHS" charset="0"/>
                <a:ea typeface="Telegram-HPLHS" charset="0"/>
                <a:cs typeface="Telegram-HPLHS" charset="0"/>
              </a:rPr>
              <a:t>A</a:t>
            </a:r>
            <a:r>
              <a:rPr lang="en-GB" sz="4000" dirty="0" err="1" smtClean="0">
                <a:solidFill>
                  <a:srgbClr val="FF0000"/>
                </a:solidFill>
                <a:latin typeface="Telegram-HPLHS" charset="0"/>
                <a:ea typeface="Telegram-HPLHS" charset="0"/>
                <a:cs typeface="Telegram-HPLHS" charset="0"/>
              </a:rPr>
              <a:t>t</a:t>
            </a:r>
            <a:r>
              <a:rPr lang="en-GB" sz="4000" dirty="0" smtClean="0">
                <a:latin typeface="Telegram-HPLHS" charset="0"/>
                <a:ea typeface="Telegram-HPLHS" charset="0"/>
                <a:cs typeface="Telegram-HPLHS" charset="0"/>
              </a:rPr>
              <a:t> </a:t>
            </a:r>
            <a:r>
              <a:rPr lang="en-GB" sz="4000" dirty="0" err="1" smtClean="0">
                <a:latin typeface="Telegram-HPLHS" charset="0"/>
                <a:ea typeface="Telegram-HPLHS" charset="0"/>
                <a:cs typeface="Telegram-HPLHS" charset="0"/>
              </a:rPr>
              <a:t>P</a:t>
            </a:r>
            <a:r>
              <a:rPr lang="en-GB" sz="4000" dirty="0" err="1" smtClean="0">
                <a:solidFill>
                  <a:srgbClr val="FF0000"/>
                </a:solidFill>
                <a:latin typeface="Telegram-HPLHS" charset="0"/>
                <a:ea typeface="Telegram-HPLHS" charset="0"/>
                <a:cs typeface="Telegram-HPLHS" charset="0"/>
              </a:rPr>
              <a:t>e</a:t>
            </a:r>
            <a:r>
              <a:rPr lang="en-GB" sz="4000" dirty="0" err="1" smtClean="0">
                <a:latin typeface="Telegram-HPLHS" charset="0"/>
                <a:ea typeface="Telegram-HPLHS" charset="0"/>
                <a:cs typeface="Telegram-HPLHS" charset="0"/>
              </a:rPr>
              <a:t>VVDJ</a:t>
            </a:r>
            <a:r>
              <a:rPr lang="en-GB" sz="4000" dirty="0" err="1" smtClean="0">
                <a:solidFill>
                  <a:srgbClr val="FF0000"/>
                </a:solidFill>
                <a:latin typeface="Telegram-HPLHS" charset="0"/>
                <a:ea typeface="Telegram-HPLHS" charset="0"/>
                <a:cs typeface="Telegram-HPLHS" charset="0"/>
              </a:rPr>
              <a:t>e</a:t>
            </a:r>
            <a:r>
              <a:rPr lang="en-GB" sz="4000" dirty="0" smtClean="0">
                <a:latin typeface="Telegram-HPLHS" charset="0"/>
                <a:ea typeface="Telegram-HPLHS" charset="0"/>
                <a:cs typeface="Telegram-HPLHS" charset="0"/>
              </a:rPr>
              <a:t> </a:t>
            </a:r>
            <a:r>
              <a:rPr lang="en-GB" sz="4000" dirty="0">
                <a:latin typeface="Telegram-HPLHS" charset="0"/>
                <a:ea typeface="Telegram-HPLHS" charset="0"/>
                <a:cs typeface="Telegram-HPLHS" charset="0"/>
              </a:rPr>
              <a:t>LV </a:t>
            </a:r>
            <a:r>
              <a:rPr lang="en-GB" sz="4000" dirty="0" err="1" smtClean="0">
                <a:solidFill>
                  <a:srgbClr val="FF0000"/>
                </a:solidFill>
                <a:latin typeface="Telegram-HPLHS" charset="0"/>
                <a:ea typeface="Telegram-HPLHS" charset="0"/>
                <a:cs typeface="Telegram-HPLHS" charset="0"/>
              </a:rPr>
              <a:t>t</a:t>
            </a:r>
            <a:r>
              <a:rPr lang="en-GB" sz="4000" dirty="0" err="1" smtClean="0">
                <a:latin typeface="Telegram-HPLHS" charset="0"/>
                <a:ea typeface="Telegram-HPLHS" charset="0"/>
                <a:cs typeface="Telegram-HPLHS" charset="0"/>
              </a:rPr>
              <a:t>R</a:t>
            </a:r>
            <a:r>
              <a:rPr lang="en-GB" sz="4000" dirty="0" smtClean="0">
                <a:latin typeface="Telegram-HPLHS" charset="0"/>
                <a:ea typeface="Telegram-HPLHS" charset="0"/>
                <a:cs typeface="Telegram-HPLHS" charset="0"/>
              </a:rPr>
              <a:t> </a:t>
            </a:r>
            <a:r>
              <a:rPr lang="en-GB" sz="4000" dirty="0" err="1" smtClean="0">
                <a:latin typeface="Telegram-HPLHS" charset="0"/>
                <a:ea typeface="Telegram-HPLHS" charset="0"/>
                <a:cs typeface="Telegram-HPLHS" charset="0"/>
              </a:rPr>
              <a:t>U</a:t>
            </a:r>
            <a:r>
              <a:rPr lang="en-GB" sz="4000" dirty="0" err="1" smtClean="0">
                <a:solidFill>
                  <a:srgbClr val="FF0000"/>
                </a:solidFill>
                <a:latin typeface="Telegram-HPLHS" charset="0"/>
                <a:ea typeface="Telegram-HPLHS" charset="0"/>
                <a:cs typeface="Telegram-HPLHS" charset="0"/>
              </a:rPr>
              <a:t>e</a:t>
            </a:r>
            <a:r>
              <a:rPr lang="en-GB" sz="4000" dirty="0" err="1" smtClean="0">
                <a:latin typeface="Telegram-HPLHS" charset="0"/>
                <a:ea typeface="Telegram-HPLHS" charset="0"/>
                <a:cs typeface="Telegram-HPLHS" charset="0"/>
              </a:rPr>
              <a:t>SODF</a:t>
            </a:r>
            <a:r>
              <a:rPr lang="en-GB" sz="4000" dirty="0" err="1" smtClean="0">
                <a:solidFill>
                  <a:srgbClr val="FF0000"/>
                </a:solidFill>
                <a:latin typeface="Telegram-HPLHS" charset="0"/>
                <a:ea typeface="Telegram-HPLHS" charset="0"/>
                <a:cs typeface="Telegram-HPLHS" charset="0"/>
              </a:rPr>
              <a:t>e</a:t>
            </a:r>
            <a:r>
              <a:rPr lang="en-GB" sz="4000" dirty="0" smtClean="0">
                <a:latin typeface="Telegram-HPLHS" charset="0"/>
                <a:ea typeface="Telegram-HPLHS" charset="0"/>
                <a:cs typeface="Telegram-HPLHS" charset="0"/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  <a:latin typeface="Telegram-HPLHS" charset="0"/>
                <a:ea typeface="Telegram-HPLHS" charset="0"/>
                <a:cs typeface="Telegram-HPLHS" charset="0"/>
              </a:rPr>
              <a:t>e</a:t>
            </a:r>
            <a:r>
              <a:rPr lang="en-GB" sz="4000" dirty="0" err="1" smtClean="0">
                <a:latin typeface="Telegram-HPLHS" charset="0"/>
                <a:ea typeface="Telegram-HPLHS" charset="0"/>
                <a:cs typeface="Telegram-HPLHS" charset="0"/>
              </a:rPr>
              <a:t>DF</a:t>
            </a:r>
            <a:r>
              <a:rPr lang="en-GB" sz="4000" dirty="0" err="1" smtClean="0">
                <a:solidFill>
                  <a:srgbClr val="FF0000"/>
                </a:solidFill>
                <a:latin typeface="Telegram-HPLHS" charset="0"/>
                <a:ea typeface="Telegram-HPLHS" charset="0"/>
                <a:cs typeface="Telegram-HPLHS" charset="0"/>
              </a:rPr>
              <a:t>e</a:t>
            </a:r>
            <a:r>
              <a:rPr lang="en-GB" sz="4000" dirty="0" smtClean="0">
                <a:latin typeface="Telegram-HPLHS" charset="0"/>
                <a:ea typeface="Telegram-HPLHS" charset="0"/>
                <a:cs typeface="Telegram-HPLHS" charset="0"/>
              </a:rPr>
              <a:t> </a:t>
            </a:r>
            <a:r>
              <a:rPr lang="en-GB" sz="4000" dirty="0" err="1" smtClean="0">
                <a:latin typeface="Telegram-HPLHS" charset="0"/>
                <a:ea typeface="Telegram-HPLHS" charset="0"/>
                <a:cs typeface="Telegram-HPLHS" charset="0"/>
              </a:rPr>
              <a:t>F</a:t>
            </a:r>
            <a:r>
              <a:rPr lang="en-GB" sz="4000" dirty="0" err="1" smtClean="0">
                <a:solidFill>
                  <a:srgbClr val="FF0000"/>
                </a:solidFill>
                <a:latin typeface="Telegram-HPLHS" charset="0"/>
                <a:ea typeface="Telegram-HPLHS" charset="0"/>
                <a:cs typeface="Telegram-HPLHS" charset="0"/>
              </a:rPr>
              <a:t>h</a:t>
            </a:r>
            <a:r>
              <a:rPr lang="en-GB" sz="4000" dirty="0" err="1" smtClean="0">
                <a:latin typeface="Telegram-HPLHS" charset="0"/>
                <a:ea typeface="Telegram-HPLHS" charset="0"/>
                <a:cs typeface="Telegram-HPLHS" charset="0"/>
              </a:rPr>
              <a:t>DUDF</a:t>
            </a:r>
            <a:r>
              <a:rPr lang="en-GB" sz="4000" dirty="0" err="1" smtClean="0">
                <a:solidFill>
                  <a:srgbClr val="FF0000"/>
                </a:solidFill>
                <a:latin typeface="Telegram-HPLHS" charset="0"/>
                <a:ea typeface="Telegram-HPLHS" charset="0"/>
                <a:cs typeface="Telegram-HPLHS" charset="0"/>
              </a:rPr>
              <a:t>te</a:t>
            </a:r>
            <a:r>
              <a:rPr lang="en-GB" sz="4000" dirty="0" err="1" smtClean="0">
                <a:latin typeface="Telegram-HPLHS" charset="0"/>
                <a:ea typeface="Telegram-HPLHS" charset="0"/>
                <a:cs typeface="Telegram-HPLHS" charset="0"/>
              </a:rPr>
              <a:t>U</a:t>
            </a:r>
            <a:r>
              <a:rPr lang="en-GB" sz="4000" dirty="0" smtClean="0">
                <a:latin typeface="Telegram-HPLHS" charset="0"/>
                <a:ea typeface="Telegram-HPLHS" charset="0"/>
                <a:cs typeface="Telegram-HPLHS" charset="0"/>
              </a:rPr>
              <a:t> </a:t>
            </a:r>
            <a:r>
              <a:rPr lang="en-GB" sz="4000" dirty="0">
                <a:latin typeface="Telegram-HPLHS" charset="0"/>
                <a:ea typeface="Telegram-HPLHS" charset="0"/>
                <a:cs typeface="Telegram-HPLHS" charset="0"/>
              </a:rPr>
              <a:t>EB </a:t>
            </a:r>
            <a:r>
              <a:rPr lang="en-GB" sz="4000" dirty="0" err="1" smtClean="0">
                <a:latin typeface="Telegram-HPLHS" charset="0"/>
                <a:ea typeface="Telegram-HPLHS" charset="0"/>
                <a:cs typeface="Telegram-HPLHS" charset="0"/>
              </a:rPr>
              <a:t>DQR</a:t>
            </a:r>
            <a:r>
              <a:rPr lang="en-GB" sz="4000" dirty="0" err="1" smtClean="0">
                <a:solidFill>
                  <a:srgbClr val="FF0000"/>
                </a:solidFill>
                <a:latin typeface="Telegram-HPLHS" charset="0"/>
                <a:ea typeface="Telegram-HPLHS" charset="0"/>
                <a:cs typeface="Telegram-HPLHS" charset="0"/>
              </a:rPr>
              <a:t>the</a:t>
            </a:r>
            <a:r>
              <a:rPr lang="en-GB" sz="4000" dirty="0" err="1" smtClean="0">
                <a:latin typeface="Telegram-HPLHS" charset="0"/>
                <a:ea typeface="Telegram-HPLHS" charset="0"/>
                <a:cs typeface="Telegram-HPLHS" charset="0"/>
              </a:rPr>
              <a:t>U</a:t>
            </a:r>
            <a:r>
              <a:rPr lang="en-GB" sz="4000" dirty="0" smtClean="0">
                <a:latin typeface="Telegram-HPLHS" charset="0"/>
                <a:ea typeface="Telegram-HPLHS" charset="0"/>
                <a:cs typeface="Telegram-HPLHS" charset="0"/>
              </a:rPr>
              <a:t> </a:t>
            </a:r>
            <a:r>
              <a:rPr lang="en-GB" sz="4000" dirty="0">
                <a:latin typeface="Telegram-HPLHS" charset="0"/>
                <a:ea typeface="Telegram-HPLHS" charset="0"/>
                <a:cs typeface="Telegram-HPLHS" charset="0"/>
              </a:rPr>
              <a:t>XVLQJ D </a:t>
            </a:r>
            <a:r>
              <a:rPr lang="en-GB" sz="4000" dirty="0" err="1" smtClean="0">
                <a:latin typeface="Telegram-HPLHS" charset="0"/>
                <a:ea typeface="Telegram-HPLHS" charset="0"/>
                <a:cs typeface="Telegram-HPLHS" charset="0"/>
              </a:rPr>
              <a:t>ILA</a:t>
            </a:r>
            <a:r>
              <a:rPr lang="en-GB" sz="4000" dirty="0" err="1" smtClean="0">
                <a:solidFill>
                  <a:srgbClr val="FF0000"/>
                </a:solidFill>
                <a:latin typeface="Telegram-HPLHS" charset="0"/>
                <a:ea typeface="Telegram-HPLHS" charset="0"/>
                <a:cs typeface="Telegram-HPLHS" charset="0"/>
              </a:rPr>
              <a:t>e</a:t>
            </a:r>
            <a:r>
              <a:rPr lang="en-GB" sz="4000" dirty="0" err="1" smtClean="0">
                <a:latin typeface="Telegram-HPLHS" charset="0"/>
                <a:ea typeface="Telegram-HPLHS" charset="0"/>
                <a:cs typeface="Telegram-HPLHS" charset="0"/>
              </a:rPr>
              <a:t>G</a:t>
            </a:r>
            <a:r>
              <a:rPr lang="en-GB" sz="4000" dirty="0" smtClean="0">
                <a:latin typeface="Telegram-HPLHS" charset="0"/>
                <a:ea typeface="Telegram-HPLHS" charset="0"/>
                <a:cs typeface="Telegram-HPLHS" charset="0"/>
              </a:rPr>
              <a:t> </a:t>
            </a:r>
            <a:r>
              <a:rPr lang="en-GB" sz="4000" dirty="0" err="1" smtClean="0">
                <a:latin typeface="Telegram-HPLHS" charset="0"/>
                <a:ea typeface="Telegram-HPLHS" charset="0"/>
                <a:cs typeface="Telegram-HPLHS" charset="0"/>
              </a:rPr>
              <a:t>UXO</a:t>
            </a:r>
            <a:r>
              <a:rPr lang="en-GB" sz="4000" dirty="0" err="1" smtClean="0">
                <a:solidFill>
                  <a:srgbClr val="FF0000"/>
                </a:solidFill>
                <a:latin typeface="Telegram-HPLHS" charset="0"/>
                <a:ea typeface="Telegram-HPLHS" charset="0"/>
                <a:cs typeface="Telegram-HPLHS" charset="0"/>
              </a:rPr>
              <a:t>e</a:t>
            </a:r>
            <a:r>
              <a:rPr lang="en-GB" sz="4000" dirty="0" smtClean="0">
                <a:latin typeface="Telegram-HPLHS" charset="0"/>
                <a:ea typeface="Telegram-HPLHS" charset="0"/>
                <a:cs typeface="Telegram-HPLHS" charset="0"/>
              </a:rPr>
              <a:t>, </a:t>
            </a:r>
            <a:r>
              <a:rPr lang="en-GB" sz="4000" dirty="0">
                <a:latin typeface="Telegram-HPLHS" charset="0"/>
                <a:ea typeface="Telegram-HPLHS" charset="0"/>
                <a:cs typeface="Telegram-HPLHS" charset="0"/>
              </a:rPr>
              <a:t>VR IRU </a:t>
            </a:r>
            <a:r>
              <a:rPr lang="en-GB" sz="4000" dirty="0" err="1" smtClean="0">
                <a:solidFill>
                  <a:srgbClr val="FF0000"/>
                </a:solidFill>
                <a:latin typeface="Telegram-HPLHS" charset="0"/>
                <a:ea typeface="Telegram-HPLHS" charset="0"/>
                <a:cs typeface="Telegram-HPLHS" charset="0"/>
              </a:rPr>
              <a:t>e</a:t>
            </a:r>
            <a:r>
              <a:rPr lang="en-GB" sz="4000" dirty="0" err="1" smtClean="0">
                <a:latin typeface="Telegram-HPLHS" charset="0"/>
                <a:ea typeface="Telegram-HPLHS" charset="0"/>
                <a:cs typeface="Telegram-HPLHS" charset="0"/>
              </a:rPr>
              <a:t>ADPSO</a:t>
            </a:r>
            <a:r>
              <a:rPr lang="en-GB" sz="4000" dirty="0" err="1" smtClean="0">
                <a:solidFill>
                  <a:srgbClr val="FF0000"/>
                </a:solidFill>
                <a:latin typeface="Telegram-HPLHS" charset="0"/>
                <a:ea typeface="Telegram-HPLHS" charset="0"/>
                <a:cs typeface="Telegram-HPLHS" charset="0"/>
              </a:rPr>
              <a:t>e</a:t>
            </a:r>
            <a:r>
              <a:rPr lang="en-GB" sz="4000" dirty="0" smtClean="0">
                <a:latin typeface="Telegram-HPLHS" charset="0"/>
                <a:ea typeface="Telegram-HPLHS" charset="0"/>
                <a:cs typeface="Telegram-HPLHS" charset="0"/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  <a:latin typeface="Telegram-HPLHS" charset="0"/>
                <a:ea typeface="Telegram-HPLHS" charset="0"/>
                <a:cs typeface="Telegram-HPLHS" charset="0"/>
              </a:rPr>
              <a:t>e</a:t>
            </a:r>
            <a:r>
              <a:rPr lang="en-GB" sz="4000" dirty="0" err="1" smtClean="0">
                <a:latin typeface="Telegram-HPLHS" charset="0"/>
                <a:ea typeface="Telegram-HPLHS" charset="0"/>
                <a:cs typeface="Telegram-HPLHS" charset="0"/>
              </a:rPr>
              <a:t>Y</a:t>
            </a:r>
            <a:r>
              <a:rPr lang="en-GB" sz="4000" dirty="0" err="1" smtClean="0">
                <a:solidFill>
                  <a:srgbClr val="FF0000"/>
                </a:solidFill>
                <a:latin typeface="Telegram-HPLHS" charset="0"/>
                <a:ea typeface="Telegram-HPLHS" charset="0"/>
                <a:cs typeface="Telegram-HPLHS" charset="0"/>
              </a:rPr>
              <a:t>e</a:t>
            </a:r>
            <a:r>
              <a:rPr lang="en-GB" sz="4000" dirty="0" err="1" smtClean="0">
                <a:latin typeface="Telegram-HPLHS" charset="0"/>
                <a:ea typeface="Telegram-HPLHS" charset="0"/>
                <a:cs typeface="Telegram-HPLHS" charset="0"/>
              </a:rPr>
              <a:t>UB</a:t>
            </a:r>
            <a:r>
              <a:rPr lang="en-GB" sz="4000" dirty="0" smtClean="0">
                <a:latin typeface="Telegram-HPLHS" charset="0"/>
                <a:ea typeface="Telegram-HPLHS" charset="0"/>
                <a:cs typeface="Telegram-HPLHS" charset="0"/>
              </a:rPr>
              <a:t> </a:t>
            </a:r>
            <a:r>
              <a:rPr lang="en-GB" sz="4000" dirty="0" err="1" smtClean="0">
                <a:latin typeface="Telegram-HPLHS" charset="0"/>
                <a:ea typeface="Telegram-HPLHS" charset="0"/>
                <a:cs typeface="Telegram-HPLHS" charset="0"/>
              </a:rPr>
              <a:t>O</a:t>
            </a:r>
            <a:r>
              <a:rPr lang="en-GB" sz="4000" dirty="0" err="1" smtClean="0">
                <a:solidFill>
                  <a:srgbClr val="FF0000"/>
                </a:solidFill>
                <a:latin typeface="Telegram-HPLHS" charset="0"/>
                <a:ea typeface="Telegram-HPLHS" charset="0"/>
                <a:cs typeface="Telegram-HPLHS" charset="0"/>
              </a:rPr>
              <a:t>ette</a:t>
            </a:r>
            <a:r>
              <a:rPr lang="en-GB" sz="4000" dirty="0" err="1" smtClean="0">
                <a:latin typeface="Telegram-HPLHS" charset="0"/>
                <a:ea typeface="Telegram-HPLHS" charset="0"/>
                <a:cs typeface="Telegram-HPLHS" charset="0"/>
              </a:rPr>
              <a:t>U</a:t>
            </a:r>
            <a:r>
              <a:rPr lang="en-GB" sz="4000" dirty="0" smtClean="0">
                <a:latin typeface="Telegram-HPLHS" charset="0"/>
                <a:ea typeface="Telegram-HPLHS" charset="0"/>
                <a:cs typeface="Telegram-HPLHS" charset="0"/>
              </a:rPr>
              <a:t> </a:t>
            </a:r>
            <a:r>
              <a:rPr lang="en-GB" sz="4000" dirty="0">
                <a:latin typeface="Telegram-HPLHS" charset="0"/>
                <a:ea typeface="Telegram-HPLHS" charset="0"/>
                <a:cs typeface="Telegram-HPLHS" charset="0"/>
              </a:rPr>
              <a:t>D PDB </a:t>
            </a:r>
            <a:r>
              <a:rPr lang="en-GB" sz="4000" dirty="0" err="1" smtClean="0">
                <a:latin typeface="Telegram-HPLHS" charset="0"/>
                <a:ea typeface="Telegram-HPLHS" charset="0"/>
                <a:cs typeface="Telegram-HPLHS" charset="0"/>
              </a:rPr>
              <a:t>E</a:t>
            </a:r>
            <a:r>
              <a:rPr lang="en-GB" sz="4000" dirty="0" err="1" smtClean="0">
                <a:solidFill>
                  <a:srgbClr val="FF0000"/>
                </a:solidFill>
                <a:latin typeface="Telegram-HPLHS" charset="0"/>
                <a:ea typeface="Telegram-HPLHS" charset="0"/>
                <a:cs typeface="Telegram-HPLHS" charset="0"/>
              </a:rPr>
              <a:t>e</a:t>
            </a:r>
            <a:r>
              <a:rPr lang="en-GB" sz="4000" dirty="0" smtClean="0">
                <a:latin typeface="Telegram-HPLHS" charset="0"/>
                <a:ea typeface="Telegram-HPLHS" charset="0"/>
                <a:cs typeface="Telegram-HPLHS" charset="0"/>
              </a:rPr>
              <a:t> </a:t>
            </a:r>
            <a:r>
              <a:rPr lang="en-GB" sz="4000" dirty="0" err="1" smtClean="0">
                <a:latin typeface="Telegram-HPLHS" charset="0"/>
                <a:ea typeface="Telegram-HPLHS" charset="0"/>
                <a:cs typeface="Telegram-HPLHS" charset="0"/>
              </a:rPr>
              <a:t>U</a:t>
            </a:r>
            <a:r>
              <a:rPr lang="en-GB" sz="4000" dirty="0" err="1" smtClean="0">
                <a:solidFill>
                  <a:srgbClr val="FF0000"/>
                </a:solidFill>
                <a:latin typeface="Telegram-HPLHS" charset="0"/>
                <a:ea typeface="Telegram-HPLHS" charset="0"/>
                <a:cs typeface="Telegram-HPLHS" charset="0"/>
              </a:rPr>
              <a:t>e</a:t>
            </a:r>
            <a:r>
              <a:rPr lang="en-GB" sz="4000" dirty="0" err="1" smtClean="0">
                <a:latin typeface="Telegram-HPLHS" charset="0"/>
                <a:ea typeface="Telegram-HPLHS" charset="0"/>
                <a:cs typeface="Telegram-HPLHS" charset="0"/>
              </a:rPr>
              <a:t>SODF</a:t>
            </a:r>
            <a:r>
              <a:rPr lang="en-GB" sz="4000" dirty="0" err="1" smtClean="0">
                <a:solidFill>
                  <a:srgbClr val="FF0000"/>
                </a:solidFill>
                <a:latin typeface="Telegram-HPLHS" charset="0"/>
                <a:ea typeface="Telegram-HPLHS" charset="0"/>
                <a:cs typeface="Telegram-HPLHS" charset="0"/>
              </a:rPr>
              <a:t>e</a:t>
            </a:r>
            <a:r>
              <a:rPr lang="en-GB" sz="4000" dirty="0" err="1" smtClean="0">
                <a:latin typeface="Telegram-HPLHS" charset="0"/>
                <a:ea typeface="Telegram-HPLHS" charset="0"/>
                <a:cs typeface="Telegram-HPLHS" charset="0"/>
              </a:rPr>
              <a:t>G</a:t>
            </a:r>
            <a:r>
              <a:rPr lang="en-GB" sz="4000" dirty="0" smtClean="0">
                <a:latin typeface="Telegram-HPLHS" charset="0"/>
                <a:ea typeface="Telegram-HPLHS" charset="0"/>
                <a:cs typeface="Telegram-HPLHS" charset="0"/>
              </a:rPr>
              <a:t> </a:t>
            </a:r>
            <a:r>
              <a:rPr lang="en-GB" sz="4000" dirty="0">
                <a:latin typeface="Telegram-HPLHS" charset="0"/>
                <a:ea typeface="Telegram-HPLHS" charset="0"/>
                <a:cs typeface="Telegram-HPLHS" charset="0"/>
              </a:rPr>
              <a:t>EB G, DQG </a:t>
            </a:r>
            <a:r>
              <a:rPr lang="en-GB" sz="4000" dirty="0" err="1" smtClean="0">
                <a:solidFill>
                  <a:srgbClr val="FF0000"/>
                </a:solidFill>
                <a:latin typeface="Telegram-HPLHS" charset="0"/>
                <a:ea typeface="Telegram-HPLHS" charset="0"/>
                <a:cs typeface="Telegram-HPLHS" charset="0"/>
              </a:rPr>
              <a:t>e</a:t>
            </a:r>
            <a:r>
              <a:rPr lang="en-GB" sz="4000" dirty="0" err="1" smtClean="0">
                <a:latin typeface="Telegram-HPLHS" charset="0"/>
                <a:ea typeface="Telegram-HPLHS" charset="0"/>
                <a:cs typeface="Telegram-HPLHS" charset="0"/>
              </a:rPr>
              <a:t>Y</a:t>
            </a:r>
            <a:r>
              <a:rPr lang="en-GB" sz="4000" dirty="0" err="1" smtClean="0">
                <a:solidFill>
                  <a:srgbClr val="FF0000"/>
                </a:solidFill>
                <a:latin typeface="Telegram-HPLHS" charset="0"/>
                <a:ea typeface="Telegram-HPLHS" charset="0"/>
                <a:cs typeface="Telegram-HPLHS" charset="0"/>
              </a:rPr>
              <a:t>e</a:t>
            </a:r>
            <a:r>
              <a:rPr lang="en-GB" sz="4000" dirty="0" err="1" smtClean="0">
                <a:latin typeface="Telegram-HPLHS" charset="0"/>
                <a:ea typeface="Telegram-HPLHS" charset="0"/>
                <a:cs typeface="Telegram-HPLHS" charset="0"/>
              </a:rPr>
              <a:t>UB</a:t>
            </a:r>
            <a:r>
              <a:rPr lang="en-GB" sz="4000" dirty="0" smtClean="0">
                <a:latin typeface="Telegram-HPLHS" charset="0"/>
                <a:ea typeface="Telegram-HPLHS" charset="0"/>
                <a:cs typeface="Telegram-HPLHS" charset="0"/>
              </a:rPr>
              <a:t> </a:t>
            </a:r>
            <a:r>
              <a:rPr lang="en-GB" sz="4000" dirty="0" err="1" smtClean="0">
                <a:latin typeface="Telegram-HPLHS" charset="0"/>
                <a:ea typeface="Telegram-HPLHS" charset="0"/>
                <a:cs typeface="Telegram-HPLHS" charset="0"/>
              </a:rPr>
              <a:t>O</a:t>
            </a:r>
            <a:r>
              <a:rPr lang="en-GB" sz="4000" dirty="0" err="1" smtClean="0">
                <a:solidFill>
                  <a:srgbClr val="FF0000"/>
                </a:solidFill>
                <a:latin typeface="Telegram-HPLHS" charset="0"/>
                <a:ea typeface="Telegram-HPLHS" charset="0"/>
                <a:cs typeface="Telegram-HPLHS" charset="0"/>
              </a:rPr>
              <a:t>ette</a:t>
            </a:r>
            <a:r>
              <a:rPr lang="en-GB" sz="4000" dirty="0" err="1" smtClean="0">
                <a:latin typeface="Telegram-HPLHS" charset="0"/>
                <a:ea typeface="Telegram-HPLHS" charset="0"/>
                <a:cs typeface="Telegram-HPLHS" charset="0"/>
              </a:rPr>
              <a:t>U</a:t>
            </a:r>
            <a:r>
              <a:rPr lang="en-GB" sz="4000" dirty="0" smtClean="0">
                <a:latin typeface="Telegram-HPLHS" charset="0"/>
                <a:ea typeface="Telegram-HPLHS" charset="0"/>
                <a:cs typeface="Telegram-HPLHS" charset="0"/>
              </a:rPr>
              <a:t> </a:t>
            </a:r>
            <a:r>
              <a:rPr lang="en-GB" sz="4000" dirty="0">
                <a:latin typeface="Telegram-HPLHS" charset="0"/>
                <a:ea typeface="Telegram-HPLHS" charset="0"/>
                <a:cs typeface="Telegram-HPLHS" charset="0"/>
              </a:rPr>
              <a:t>E EB </a:t>
            </a:r>
            <a:r>
              <a:rPr lang="en-GB" sz="4000" dirty="0" smtClean="0">
                <a:solidFill>
                  <a:srgbClr val="FF0000"/>
                </a:solidFill>
                <a:latin typeface="Telegram-HPLHS" charset="0"/>
                <a:ea typeface="Telegram-HPLHS" charset="0"/>
                <a:cs typeface="Telegram-HPLHS" charset="0"/>
              </a:rPr>
              <a:t>the</a:t>
            </a:r>
            <a:r>
              <a:rPr lang="en-GB" sz="4000" dirty="0" smtClean="0">
                <a:latin typeface="Telegram-HPLHS" charset="0"/>
                <a:ea typeface="Telegram-HPLHS" charset="0"/>
                <a:cs typeface="Telegram-HPLHS" charset="0"/>
              </a:rPr>
              <a:t> </a:t>
            </a:r>
            <a:r>
              <a:rPr lang="en-GB" sz="4000" dirty="0" err="1" smtClean="0">
                <a:latin typeface="Telegram-HPLHS" charset="0"/>
                <a:ea typeface="Telegram-HPLHS" charset="0"/>
                <a:cs typeface="Telegram-HPLHS" charset="0"/>
              </a:rPr>
              <a:t>O</a:t>
            </a:r>
            <a:r>
              <a:rPr lang="en-GB" sz="4000" dirty="0" err="1" smtClean="0">
                <a:solidFill>
                  <a:srgbClr val="FF0000"/>
                </a:solidFill>
                <a:latin typeface="Telegram-HPLHS" charset="0"/>
                <a:ea typeface="Telegram-HPLHS" charset="0"/>
                <a:cs typeface="Telegram-HPLHS" charset="0"/>
              </a:rPr>
              <a:t>ette</a:t>
            </a:r>
            <a:r>
              <a:rPr lang="en-GB" sz="4000" dirty="0" err="1" smtClean="0">
                <a:latin typeface="Telegram-HPLHS" charset="0"/>
                <a:ea typeface="Telegram-HPLHS" charset="0"/>
                <a:cs typeface="Telegram-HPLHS" charset="0"/>
              </a:rPr>
              <a:t>U</a:t>
            </a:r>
            <a:r>
              <a:rPr lang="en-GB" sz="4000" dirty="0" smtClean="0">
                <a:latin typeface="Telegram-HPLHS" charset="0"/>
                <a:ea typeface="Telegram-HPLHS" charset="0"/>
                <a:cs typeface="Telegram-HPLHS" charset="0"/>
              </a:rPr>
              <a:t> </a:t>
            </a:r>
            <a:r>
              <a:rPr lang="en-GB" sz="4000" dirty="0" smtClean="0">
                <a:solidFill>
                  <a:srgbClr val="FF0000"/>
                </a:solidFill>
                <a:latin typeface="Telegram-HPLHS" charset="0"/>
                <a:ea typeface="Telegram-HPLHS" charset="0"/>
                <a:cs typeface="Telegram-HPLHS" charset="0"/>
              </a:rPr>
              <a:t>e</a:t>
            </a:r>
            <a:r>
              <a:rPr lang="en-GB" sz="4000" dirty="0" smtClean="0">
                <a:latin typeface="Telegram-HPLHS" charset="0"/>
                <a:ea typeface="Telegram-HPLHS" charset="0"/>
                <a:cs typeface="Telegram-HPLHS" charset="0"/>
              </a:rPr>
              <a:t> </a:t>
            </a:r>
            <a:r>
              <a:rPr lang="en-GB" sz="4000" dirty="0">
                <a:latin typeface="Telegram-HPLHS" charset="0"/>
                <a:ea typeface="Telegram-HPLHS" charset="0"/>
                <a:cs typeface="Telegram-HPLHS" charset="0"/>
              </a:rPr>
              <a:t>DQG VR </a:t>
            </a:r>
            <a:r>
              <a:rPr lang="en-GB" sz="4000" dirty="0" smtClean="0">
                <a:latin typeface="Telegram-HPLHS" charset="0"/>
                <a:ea typeface="Telegram-HPLHS" charset="0"/>
                <a:cs typeface="Telegram-HPLHS" charset="0"/>
              </a:rPr>
              <a:t>RQ</a:t>
            </a:r>
            <a:r>
              <a:rPr lang="en-GB" sz="4000" dirty="0">
                <a:latin typeface="Telegram-HPLHS" charset="0"/>
                <a:ea typeface="Telegram-HPLHS" charset="0"/>
                <a:cs typeface="Telegram-HPLHS" charset="0"/>
              </a:rPr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5532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60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369</Words>
  <Application>Microsoft Macintosh PowerPoint</Application>
  <PresentationFormat>Widescreen</PresentationFormat>
  <Paragraphs>24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Telegram-HPLHS</vt:lpstr>
      <vt:lpstr>Office Theme</vt:lpstr>
      <vt:lpstr>National Cipher Challenge</vt:lpstr>
      <vt:lpstr>The most famous cryptographer in history?</vt:lpstr>
      <vt:lpstr>The most famous cryptographer in history?</vt:lpstr>
      <vt:lpstr>The most famous cryptographer in history?</vt:lpstr>
      <vt:lpstr>PowerPoint Presentation</vt:lpstr>
      <vt:lpstr>Word shape really helps a lot!</vt:lpstr>
      <vt:lpstr>The most common 3 letter word? </vt:lpstr>
      <vt:lpstr>PowerPoint Presentation</vt:lpstr>
      <vt:lpstr>In which case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Cipher Challenge</dc:title>
  <dc:creator>Niblo G.A.</dc:creator>
  <cp:lastModifiedBy>Microsoft Office User</cp:lastModifiedBy>
  <cp:revision>14</cp:revision>
  <dcterms:created xsi:type="dcterms:W3CDTF">2016-09-24T15:10:45Z</dcterms:created>
  <dcterms:modified xsi:type="dcterms:W3CDTF">2016-10-04T08:49:47Z</dcterms:modified>
</cp:coreProperties>
</file>